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D3C"/>
    <a:srgbClr val="313232"/>
    <a:srgbClr val="739CC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 autoAdjust="0"/>
    <p:restoredTop sz="94660" autoAdjust="0"/>
  </p:normalViewPr>
  <p:slideViewPr>
    <p:cSldViewPr snapToObjects="1">
      <p:cViewPr>
        <p:scale>
          <a:sx n="100" d="100"/>
          <a:sy n="100" d="100"/>
        </p:scale>
        <p:origin x="-61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Sheet1111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AU"/>
  <c:style val="18"/>
  <c:clrMapOvr bg1="lt1" tx1="dk1" bg2="lt2" tx2="dk2" accent1="accent1" accent2="accent2" accent3="accent3" accent4="accent4" accent5="accent5" accent6="accent6" hlink="hlink" folHlink="folHlink"/>
  <c:chart>
    <c:plotArea>
      <c:layout/>
      <c:area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  <a:alpha val="80000"/>
              </a:schemeClr>
            </a:solidFill>
          </c:spPr>
          <c:cat>
            <c:numRef>
              <c:f>Sheet1!$A$2:$A$6</c:f>
              <c:numCache>
                <c:formatCode>d/mm/yy</c:formatCode>
                <c:ptCount val="5"/>
                <c:pt idx="0">
                  <c:v>35915</c:v>
                </c:pt>
                <c:pt idx="1">
                  <c:v>35946</c:v>
                </c:pt>
                <c:pt idx="2">
                  <c:v>35976</c:v>
                </c:pt>
                <c:pt idx="3">
                  <c:v>36007</c:v>
                </c:pt>
                <c:pt idx="4">
                  <c:v>36038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739CC0">
                <a:alpha val="80000"/>
              </a:srgbClr>
            </a:solidFill>
          </c:spPr>
          <c:cat>
            <c:numRef>
              <c:f>Sheet1!$A$2:$A$6</c:f>
              <c:numCache>
                <c:formatCode>d/mm/yy</c:formatCode>
                <c:ptCount val="5"/>
                <c:pt idx="0">
                  <c:v>35915</c:v>
                </c:pt>
                <c:pt idx="1">
                  <c:v>35946</c:v>
                </c:pt>
                <c:pt idx="2">
                  <c:v>35976</c:v>
                </c:pt>
                <c:pt idx="3">
                  <c:v>36007</c:v>
                </c:pt>
                <c:pt idx="4">
                  <c:v>36038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</c:ser>
        <c:axId val="39942784"/>
        <c:axId val="39950208"/>
      </c:areaChart>
      <c:dateAx>
        <c:axId val="39942784"/>
        <c:scaling>
          <c:orientation val="minMax"/>
        </c:scaling>
        <c:axPos val="b"/>
        <c:numFmt formatCode="d/mm/yy" sourceLinked="1"/>
        <c:tickLblPos val="nextTo"/>
        <c:txPr>
          <a:bodyPr/>
          <a:lstStyle/>
          <a:p>
            <a:pPr>
              <a:defRPr>
                <a:solidFill>
                  <a:srgbClr val="3B3D3C"/>
                </a:solidFill>
              </a:defRPr>
            </a:pPr>
            <a:endParaRPr lang="en-US"/>
          </a:p>
        </c:txPr>
        <c:crossAx val="39950208"/>
        <c:crosses val="autoZero"/>
        <c:auto val="1"/>
        <c:lblOffset val="100"/>
      </c:dateAx>
      <c:valAx>
        <c:axId val="399502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>
                <a:solidFill>
                  <a:srgbClr val="3B3D3C"/>
                </a:solidFill>
              </a:defRPr>
            </a:pPr>
            <a:endParaRPr lang="en-US"/>
          </a:p>
        </c:txPr>
        <c:crossAx val="39942784"/>
        <c:crosses val="autoZero"/>
        <c:crossBetween val="midCat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6967F2-7BC8-4E39-B515-11E8A1626A2F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ED044AF-D517-4303-8030-B3DB21159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9BE2443-5F79-4876-B686-BA3065B36A5F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FE8F12-5306-4A08-84A4-7115B9FEB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739CC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41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232"/>
                </a:solidFill>
              </a:defRPr>
            </a:lvl1pPr>
            <a:lvl2pPr>
              <a:defRPr>
                <a:solidFill>
                  <a:srgbClr val="313232"/>
                </a:solidFill>
              </a:defRPr>
            </a:lvl2pPr>
            <a:lvl3pPr>
              <a:defRPr>
                <a:solidFill>
                  <a:srgbClr val="313232"/>
                </a:solidFill>
              </a:defRPr>
            </a:lvl3pPr>
            <a:lvl4pPr>
              <a:defRPr>
                <a:solidFill>
                  <a:srgbClr val="313232"/>
                </a:solidFill>
              </a:defRPr>
            </a:lvl4pPr>
            <a:lvl5pPr>
              <a:defRPr>
                <a:solidFill>
                  <a:srgbClr val="313232"/>
                </a:solidFill>
              </a:defRPr>
            </a:lvl5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 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3B3D3C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3B3D3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 userDrawn="1"/>
        </p:nvGraphicFramePr>
        <p:xfrm>
          <a:off x="457200" y="1981200"/>
          <a:ext cx="82296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739CC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68149"/>
          </a:xfrm>
          <a:prstGeom prst="rect">
            <a:avLst/>
          </a:prstGeom>
        </p:spPr>
        <p:txBody>
          <a:bodyPr vert="horz" wrap="square" numCol="1">
            <a:noAutofit/>
          </a:bodyPr>
          <a:lstStyle/>
          <a:p>
            <a:r>
              <a:rPr lang="en-US" dirty="0" smtClean="0"/>
              <a:t>Bullet point list for this slide</a:t>
            </a:r>
          </a:p>
          <a:p>
            <a:r>
              <a:rPr lang="en-US" dirty="0" smtClean="0"/>
              <a:t>Bullet point list for this slide</a:t>
            </a:r>
          </a:p>
          <a:p>
            <a:r>
              <a:rPr lang="en-US" dirty="0" smtClean="0"/>
              <a:t>Bullet point list for this slide</a:t>
            </a:r>
          </a:p>
          <a:p>
            <a:endParaRPr lang="en-US" dirty="0" smtClean="0"/>
          </a:p>
          <a:p>
            <a:r>
              <a:rPr lang="en-US" dirty="0" smtClean="0"/>
              <a:t>Body copy for this slide is in font Calibri, 32 points and in 80% grey. Body copy for this slide is in font Calibri, 32 points and in 80% grey. 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739CC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/>
        </p:nvGraphicFramePr>
        <p:xfrm>
          <a:off x="457200" y="1752600"/>
          <a:ext cx="8229600" cy="342423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Column 1</a:t>
                      </a:r>
                      <a:endParaRPr lang="en-US" dirty="0"/>
                    </a:p>
                  </a:txBody>
                  <a:tcPr>
                    <a:solidFill>
                      <a:srgbClr val="739C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Column 2</a:t>
                      </a:r>
                      <a:endParaRPr lang="en-US" dirty="0"/>
                    </a:p>
                  </a:txBody>
                  <a:tcPr>
                    <a:solidFill>
                      <a:srgbClr val="739C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Column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>
                    <a:solidFill>
                      <a:srgbClr val="739C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Column 4</a:t>
                      </a:r>
                      <a:endParaRPr lang="en-US" dirty="0"/>
                    </a:p>
                  </a:txBody>
                  <a:tcPr>
                    <a:solidFill>
                      <a:srgbClr val="739C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1</a:t>
                      </a:r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5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2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3</a:t>
                      </a:r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4</a:t>
                      </a:r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5</a:t>
                      </a:r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739CC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chemeClr val="bg1"/>
            </a:gs>
            <a:gs pos="100000">
              <a:schemeClr val="bg1">
                <a:lumMod val="85000"/>
              </a:schemeClr>
            </a:gs>
          </a:gsLst>
          <a:lin ang="58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rgbClr val="739CC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3" name="Straight Connector 2"/>
          <p:cNvCxnSpPr/>
          <p:nvPr userDrawn="1"/>
        </p:nvCxnSpPr>
        <p:spPr>
          <a:xfrm>
            <a:off x="0" y="6018213"/>
            <a:ext cx="9144000" cy="1587"/>
          </a:xfrm>
          <a:prstGeom prst="line">
            <a:avLst/>
          </a:prstGeom>
          <a:ln w="47625">
            <a:solidFill>
              <a:srgbClr val="3B3D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48400" y="6340475"/>
            <a:ext cx="26670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 err="1" smtClean="0">
                <a:solidFill>
                  <a:srgbClr val="31323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Etiam</a:t>
            </a:r>
            <a:r>
              <a:rPr lang="en-US"/>
              <a:t> Presentation Name | </a:t>
            </a:r>
            <a:fld id="{3667C59B-480D-4662-AB35-7110016D9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9" name="Picture 4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457200" y="6230938"/>
            <a:ext cx="129540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403350" y="620713"/>
            <a:ext cx="3883025" cy="879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en-AU" b="1"/>
              <a:t>Idea is Announced (and Clarified)</a:t>
            </a:r>
          </a:p>
        </p:txBody>
      </p:sp>
      <p:sp>
        <p:nvSpPr>
          <p:cNvPr id="18435" name="Rectangle 10"/>
          <p:cNvSpPr>
            <a:spLocks noChangeArrowheads="1"/>
          </p:cNvSpPr>
          <p:nvPr/>
        </p:nvSpPr>
        <p:spPr bwMode="auto">
          <a:xfrm>
            <a:off x="1428750" y="1785938"/>
            <a:ext cx="3857625" cy="857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en-AU" b="1"/>
              <a:t>Understand the Person’s Intent</a:t>
            </a:r>
          </a:p>
        </p:txBody>
      </p:sp>
      <p:sp>
        <p:nvSpPr>
          <p:cNvPr id="18436" name="Rectangle 16"/>
          <p:cNvSpPr>
            <a:spLocks noChangeArrowheads="1"/>
          </p:cNvSpPr>
          <p:nvPr/>
        </p:nvSpPr>
        <p:spPr bwMode="auto">
          <a:xfrm>
            <a:off x="1428750" y="3000375"/>
            <a:ext cx="3857625" cy="71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en-AU" b="1"/>
              <a:t>Convey Your Concerns</a:t>
            </a:r>
          </a:p>
        </p:txBody>
      </p:sp>
      <p:sp>
        <p:nvSpPr>
          <p:cNvPr id="18437" name="Rectangle 20"/>
          <p:cNvSpPr>
            <a:spLocks noChangeArrowheads="1"/>
          </p:cNvSpPr>
          <p:nvPr/>
        </p:nvSpPr>
        <p:spPr bwMode="auto">
          <a:xfrm>
            <a:off x="1428750" y="4143375"/>
            <a:ext cx="3857625" cy="71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en-AU" b="1"/>
              <a:t>Invite a Modified Idea</a:t>
            </a:r>
            <a:endParaRPr lang="en-AU"/>
          </a:p>
        </p:txBody>
      </p:sp>
      <p:cxnSp>
        <p:nvCxnSpPr>
          <p:cNvPr id="40" name="Straight Arrow Connector 39"/>
          <p:cNvCxnSpPr>
            <a:stCxn id="18434" idx="2"/>
            <a:endCxn id="18435" idx="0"/>
          </p:cNvCxnSpPr>
          <p:nvPr/>
        </p:nvCxnSpPr>
        <p:spPr>
          <a:xfrm rot="16200000" flipH="1">
            <a:off x="3208338" y="1636713"/>
            <a:ext cx="285750" cy="127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8436" idx="2"/>
            <a:endCxn id="18437" idx="0"/>
          </p:cNvCxnSpPr>
          <p:nvPr/>
        </p:nvCxnSpPr>
        <p:spPr>
          <a:xfrm rot="5400000">
            <a:off x="3143250" y="3929063"/>
            <a:ext cx="428625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TextBox 11"/>
          <p:cNvSpPr txBox="1">
            <a:spLocks noChangeArrowheads="1"/>
          </p:cNvSpPr>
          <p:nvPr/>
        </p:nvSpPr>
        <p:spPr bwMode="auto">
          <a:xfrm>
            <a:off x="785813" y="214313"/>
            <a:ext cx="79994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AU" b="1">
                <a:solidFill>
                  <a:srgbClr val="0070C0"/>
                </a:solidFill>
              </a:rPr>
              <a:t>How To Improve Someone’s Idea – And Still Have Them Feel It Is Theirs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2428875" y="5072063"/>
            <a:ext cx="1714500" cy="357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/>
          </a:p>
        </p:txBody>
      </p:sp>
      <p:sp>
        <p:nvSpPr>
          <p:cNvPr id="18442" name="TextBox 33"/>
          <p:cNvSpPr txBox="1">
            <a:spLocks noChangeArrowheads="1"/>
          </p:cNvSpPr>
          <p:nvPr/>
        </p:nvSpPr>
        <p:spPr bwMode="auto">
          <a:xfrm>
            <a:off x="2143125" y="5002213"/>
            <a:ext cx="2071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n-AU"/>
              <a:t>Will it Work?</a:t>
            </a:r>
          </a:p>
          <a:p>
            <a:pPr defTabSz="914400"/>
            <a:endParaRPr lang="en-US"/>
          </a:p>
        </p:txBody>
      </p:sp>
      <p:cxnSp>
        <p:nvCxnSpPr>
          <p:cNvPr id="33" name="Straight Arrow Connector 32"/>
          <p:cNvCxnSpPr>
            <a:endCxn id="18436" idx="0"/>
          </p:cNvCxnSpPr>
          <p:nvPr/>
        </p:nvCxnSpPr>
        <p:spPr>
          <a:xfrm rot="16200000" flipH="1">
            <a:off x="3178969" y="2821782"/>
            <a:ext cx="3571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8437" idx="2"/>
          </p:cNvCxnSpPr>
          <p:nvPr/>
        </p:nvCxnSpPr>
        <p:spPr>
          <a:xfrm rot="5400000">
            <a:off x="3285331" y="4929982"/>
            <a:ext cx="1428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445" name="TextBox 56"/>
          <p:cNvSpPr txBox="1">
            <a:spLocks noChangeArrowheads="1"/>
          </p:cNvSpPr>
          <p:nvPr/>
        </p:nvSpPr>
        <p:spPr bwMode="auto">
          <a:xfrm>
            <a:off x="1500188" y="5672138"/>
            <a:ext cx="3786187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n-AU" b="1"/>
              <a:t>Good Outcome  - Well Done!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rot="5400000">
            <a:off x="3252787" y="5535613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447" name="TextBox 71"/>
          <p:cNvSpPr txBox="1">
            <a:spLocks noChangeArrowheads="1"/>
          </p:cNvSpPr>
          <p:nvPr/>
        </p:nvSpPr>
        <p:spPr bwMode="auto">
          <a:xfrm>
            <a:off x="3429000" y="5429250"/>
            <a:ext cx="285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AU" sz="1400"/>
              <a:t>Y</a:t>
            </a:r>
            <a:endParaRPr lang="en-US" sz="1400"/>
          </a:p>
        </p:txBody>
      </p:sp>
      <p:cxnSp>
        <p:nvCxnSpPr>
          <p:cNvPr id="85" name="Curved Connector 84"/>
          <p:cNvCxnSpPr>
            <a:endCxn id="18436" idx="3"/>
          </p:cNvCxnSpPr>
          <p:nvPr/>
        </p:nvCxnSpPr>
        <p:spPr>
          <a:xfrm rot="5400000" flipH="1" flipV="1">
            <a:off x="3750469" y="3750469"/>
            <a:ext cx="1928812" cy="1143000"/>
          </a:xfrm>
          <a:prstGeom prst="curvedConnector4">
            <a:avLst>
              <a:gd name="adj1" fmla="val 2539"/>
              <a:gd name="adj2" fmla="val 215533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449" name="TextBox 95"/>
          <p:cNvSpPr txBox="1">
            <a:spLocks noChangeArrowheads="1"/>
          </p:cNvSpPr>
          <p:nvPr/>
        </p:nvSpPr>
        <p:spPr bwMode="auto">
          <a:xfrm>
            <a:off x="4572000" y="5286375"/>
            <a:ext cx="214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AU" sz="1400"/>
              <a:t>N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tiam_pp_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etiam_pp_final.potx</Template>
  <TotalTime>18</TotalTime>
  <Words>38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Calibri</vt:lpstr>
      <vt:lpstr>Arial</vt:lpstr>
      <vt:lpstr>etiam_pp_final</vt:lpstr>
      <vt:lpstr>etiam_pp_final</vt:lpstr>
      <vt:lpstr>etiam_pp_final</vt:lpstr>
      <vt:lpstr>etiam_pp_final</vt:lpstr>
      <vt:lpstr>etiam_pp_final</vt:lpstr>
      <vt:lpstr>etiam_pp_final</vt:lpstr>
      <vt:lpstr>Slide 1</vt:lpstr>
    </vt:vector>
  </TitlesOfParts>
  <Company>Shazcorp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Shari Davies</dc:creator>
  <cp:lastModifiedBy>Martin.M</cp:lastModifiedBy>
  <cp:revision>5</cp:revision>
  <dcterms:created xsi:type="dcterms:W3CDTF">2010-02-03T04:04:24Z</dcterms:created>
  <dcterms:modified xsi:type="dcterms:W3CDTF">2010-04-22T05:57:30Z</dcterms:modified>
</cp:coreProperties>
</file>